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440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8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8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87788" y="685800"/>
            <a:ext cx="2483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87788" y="685800"/>
            <a:ext cx="2483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11298"/>
            <a:ext cx="7044600" cy="416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752555"/>
            <a:ext cx="7044600" cy="16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45153"/>
            <a:ext cx="7044600" cy="3985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398217"/>
            <a:ext cx="7044600" cy="264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365680"/>
            <a:ext cx="7044600" cy="1708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39232"/>
            <a:ext cx="7044600" cy="69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39232"/>
            <a:ext cx="3306900" cy="69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39232"/>
            <a:ext cx="3306900" cy="69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27727"/>
            <a:ext cx="2321700" cy="1533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20535"/>
            <a:ext cx="2321700" cy="645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13690"/>
            <a:ext cx="5264700" cy="8303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54"/>
            <a:ext cx="3780000" cy="1044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03032"/>
            <a:ext cx="3344400" cy="3008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689531"/>
            <a:ext cx="3344400" cy="250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469689"/>
            <a:ext cx="3172200" cy="750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586994"/>
            <a:ext cx="4959600" cy="122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39232"/>
            <a:ext cx="7044600" cy="69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240100" y="5508400"/>
            <a:ext cx="5133600" cy="89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uk" sz="4100">
                <a:solidFill>
                  <a:srgbClr val="487BA1"/>
                </a:solidFill>
              </a:rPr>
              <a:t>Імʼя </a:t>
            </a:r>
            <a:r>
              <a:rPr b="1" i="1" lang="uk" sz="4100">
                <a:solidFill>
                  <a:srgbClr val="487BA1"/>
                </a:solidFill>
              </a:rPr>
              <a:t>Прізвище</a:t>
            </a:r>
            <a:endParaRPr b="1" i="1" sz="4100">
              <a:solidFill>
                <a:srgbClr val="487BA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